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257" r:id="rId2"/>
    <p:sldId id="279" r:id="rId3"/>
    <p:sldId id="278" r:id="rId4"/>
    <p:sldId id="280" r:id="rId5"/>
    <p:sldId id="281" r:id="rId6"/>
    <p:sldId id="282" r:id="rId7"/>
    <p:sldId id="283" r:id="rId8"/>
    <p:sldId id="285" r:id="rId9"/>
    <p:sldId id="286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0000"/>
    <a:srgbClr val="003300"/>
    <a:srgbClr val="0033CC"/>
    <a:srgbClr val="003399"/>
    <a:srgbClr val="000099"/>
    <a:srgbClr val="0000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9" autoAdjust="0"/>
  </p:normalViewPr>
  <p:slideViewPr>
    <p:cSldViewPr>
      <p:cViewPr varScale="1">
        <p:scale>
          <a:sx n="74" d="100"/>
          <a:sy n="74" d="100"/>
        </p:scale>
        <p:origin x="-4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78D2E4-828E-4F7A-B33D-A954D3F461D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Times New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3137DB-8C17-487E-9EEA-1E78A05E12A2}" type="slidenum">
              <a:rPr lang="en-US"/>
              <a:pPr/>
              <a:t>1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cifair_fro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5000" y="685800"/>
            <a:ext cx="6477000" cy="1752600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2133600"/>
            <a:ext cx="6477000" cy="1981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i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3BFEF938-A2D1-401B-B6D1-D6D2B46BDD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88FC6-0AC6-47F5-AECD-D6A7EA7A2D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838200"/>
            <a:ext cx="22860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838200"/>
            <a:ext cx="6705600" cy="518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6537B-6C5C-471F-A0EA-2F4D039897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DB303-E00C-4248-B4A9-543A4AB7CF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2A7AB-A1A9-426B-8C35-3A38603115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A2E0D-60FE-4293-B5B9-D66EBFA83F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788CE-2D53-4FC7-8FAC-BBA23B2191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EE3B5-76DC-4509-B47C-2541A4F509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E9FB1-4F07-40B4-BD58-D2A91ACF85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00FE5-34DE-46C5-A7A9-9565276DA8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BCBD-88BC-44F1-8220-02C3F680A3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cifair_INSID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8382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667000"/>
            <a:ext cx="8991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9B93D15F-AA81-4944-BB65-029B2220906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1114425" y="1609725"/>
            <a:ext cx="6934200" cy="1905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700">
          <a:solidFill>
            <a:schemeClr val="tx2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500">
          <a:solidFill>
            <a:schemeClr val="tx2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"/>
            <a:ext cx="7543800" cy="5029200"/>
          </a:xfrm>
        </p:spPr>
        <p:txBody>
          <a:bodyPr/>
          <a:lstStyle/>
          <a:p>
            <a:r>
              <a:rPr lang="en-US" sz="10600" b="1" dirty="0" smtClean="0">
                <a:solidFill>
                  <a:srgbClr val="2419AF"/>
                </a:solidFill>
                <a:latin typeface="Century Gothic" pitchFamily="34" charset="0"/>
              </a:rPr>
              <a:t>Science!</a:t>
            </a:r>
            <a:endParaRPr lang="en-US" sz="4000" b="1" dirty="0">
              <a:solidFill>
                <a:srgbClr val="2419AF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 smtClean="0"/>
              <a:t>Ginny is </a:t>
            </a:r>
            <a:r>
              <a:rPr lang="en-US" dirty="0" smtClean="0"/>
              <a:t>from the </a:t>
            </a:r>
            <a:br>
              <a:rPr lang="en-US" dirty="0" smtClean="0"/>
            </a:br>
            <a:r>
              <a:rPr lang="en-US" dirty="0" smtClean="0"/>
              <a:t>University of Oregon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438400"/>
            <a:ext cx="5076825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09800"/>
            <a:ext cx="33337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828800"/>
            <a:ext cx="2895600" cy="192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 smtClean="0"/>
              <a:t>What </a:t>
            </a:r>
            <a:r>
              <a:rPr lang="en-US" dirty="0" smtClean="0"/>
              <a:t>do we call someone</a:t>
            </a:r>
            <a:br>
              <a:rPr lang="en-US" dirty="0" smtClean="0"/>
            </a:br>
            <a:r>
              <a:rPr lang="en-US" dirty="0" smtClean="0"/>
              <a:t>who studies science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8991600" cy="3352800"/>
          </a:xfrm>
        </p:spPr>
        <p:txBody>
          <a:bodyPr/>
          <a:lstStyle/>
          <a:p>
            <a:pPr>
              <a:buNone/>
            </a:pPr>
            <a:r>
              <a:rPr lang="en-US" sz="9600" dirty="0" smtClean="0"/>
              <a:t>Scientist!</a:t>
            </a:r>
            <a:endParaRPr lang="en-US" sz="96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3581400"/>
            <a:ext cx="42291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 descr="IMG_21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581400"/>
            <a:ext cx="37592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kinds of scientists are there?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4495800" y="1828800"/>
            <a:ext cx="3810000" cy="2362200"/>
            <a:chOff x="2016" y="1824"/>
            <a:chExt cx="3623" cy="2352"/>
          </a:xfrm>
        </p:grpSpPr>
        <p:pic>
          <p:nvPicPr>
            <p:cNvPr id="5" name="Picture 4" descr="Saturn V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16" y="1824"/>
              <a:ext cx="1833" cy="2352"/>
            </a:xfrm>
            <a:prstGeom prst="rect">
              <a:avLst/>
            </a:prstGeom>
            <a:noFill/>
          </p:spPr>
        </p:pic>
        <p:pic>
          <p:nvPicPr>
            <p:cNvPr id="6" name="Picture 5" descr="Space-Shuttl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99" y="1824"/>
              <a:ext cx="1740" cy="2352"/>
            </a:xfrm>
            <a:prstGeom prst="rect">
              <a:avLst/>
            </a:prstGeom>
            <a:noFill/>
          </p:spPr>
        </p:pic>
      </p:grpSp>
      <p:pic>
        <p:nvPicPr>
          <p:cNvPr id="7" name="Picture 4" descr="biologist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828801"/>
            <a:ext cx="3553978" cy="2362200"/>
          </a:xfrm>
          <a:prstGeom prst="rect">
            <a:avLst/>
          </a:prstGeom>
          <a:noFill/>
        </p:spPr>
      </p:pic>
      <p:pic>
        <p:nvPicPr>
          <p:cNvPr id="8" name="Picture 1040" descr="d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190999"/>
            <a:ext cx="3429000" cy="2419865"/>
          </a:xfrm>
          <a:prstGeom prst="rect">
            <a:avLst/>
          </a:prstGeom>
          <a:noFill/>
        </p:spPr>
      </p:pic>
      <p:pic>
        <p:nvPicPr>
          <p:cNvPr id="9" name="Picture 1038" descr="andromed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4191000"/>
            <a:ext cx="3581400" cy="238540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754974" y="1683603"/>
            <a:ext cx="25122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Biologist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60174" y="1676400"/>
            <a:ext cx="25122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</a:rPr>
              <a:t>Rocket</a:t>
            </a:r>
          </a:p>
          <a:p>
            <a:pPr algn="ctr"/>
            <a:r>
              <a:rPr lang="en-US" sz="4800" dirty="0" smtClean="0">
                <a:solidFill>
                  <a:srgbClr val="FFFF00"/>
                </a:solidFill>
              </a:rPr>
              <a:t>Scientist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5967" y="4122003"/>
            <a:ext cx="33698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Astronomer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38600" y="5646003"/>
            <a:ext cx="40559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Paleontologist</a:t>
            </a:r>
            <a:endParaRPr 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kind of scientist </a:t>
            </a:r>
            <a:r>
              <a:rPr lang="en-US" dirty="0" smtClean="0"/>
              <a:t>is Ginny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76400"/>
            <a:ext cx="3810000" cy="27781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981200"/>
            <a:ext cx="3733800" cy="36909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4267200"/>
            <a:ext cx="2216150" cy="2286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610580" y="2362200"/>
            <a:ext cx="43236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>
                <a:solidFill>
                  <a:srgbClr val="FFFF00"/>
                </a:solidFill>
              </a:rPr>
              <a:t>Chemist</a:t>
            </a:r>
            <a:endParaRPr lang="en-US" sz="8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some chemicals?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95450"/>
            <a:ext cx="33337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191000"/>
            <a:ext cx="2819400" cy="2255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8280" y="4114800"/>
            <a:ext cx="179832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1701829"/>
            <a:ext cx="3810000" cy="2609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3962400"/>
            <a:ext cx="2228850" cy="1965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chemical reaction?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1676400"/>
            <a:ext cx="59436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459480"/>
            <a:ext cx="3962400" cy="316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914400"/>
          </a:xfrm>
        </p:spPr>
        <p:txBody>
          <a:bodyPr/>
          <a:lstStyle/>
          <a:p>
            <a:r>
              <a:rPr lang="en-US" dirty="0" smtClean="0"/>
              <a:t>What does a chemical reaction </a:t>
            </a:r>
            <a:br>
              <a:rPr lang="en-US" dirty="0" smtClean="0"/>
            </a:br>
            <a:r>
              <a:rPr lang="en-US" dirty="0" smtClean="0"/>
              <a:t>look like?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4191000"/>
            <a:ext cx="3457575" cy="2326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6764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585" y="1905000"/>
            <a:ext cx="232461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1629508"/>
            <a:ext cx="2133600" cy="279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991600" cy="3352800"/>
          </a:xfrm>
        </p:spPr>
        <p:txBody>
          <a:bodyPr/>
          <a:lstStyle/>
          <a:p>
            <a:pPr>
              <a:buNone/>
            </a:pPr>
            <a:r>
              <a:rPr lang="en-US" sz="11500" dirty="0" smtClean="0"/>
              <a:t>Let’s do a chemical reaction!</a:t>
            </a:r>
            <a:endParaRPr lang="en-US" sz="1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ience Fair Project">
  <a:themeElements>
    <a:clrScheme name="Science Fair Project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Science Fair Project">
      <a:majorFont>
        <a:latin typeface="Verdana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charset="0"/>
          </a:defRPr>
        </a:defPPr>
      </a:lstStyle>
    </a:lnDef>
  </a:objectDefaults>
  <a:extraClrSchemeLst>
    <a:extraClrScheme>
      <a:clrScheme name="Science Fair Project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 Fair Project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 Fair Project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 Fair Project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 Fair Project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 Fair Project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 Fair Project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ience Fair Project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ience Fair Project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ience Fair Project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Settings\Charlie\Application Data\Microsoft\Templates\Science Fair Project.pot</Template>
  <TotalTime>435</TotalTime>
  <Words>56</Words>
  <Application>Microsoft Office PowerPoint</Application>
  <PresentationFormat>On-screen Show (4:3)</PresentationFormat>
  <Paragraphs>17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Science Fair Project</vt:lpstr>
      <vt:lpstr>Science!</vt:lpstr>
      <vt:lpstr>Ginny is from the  University of Oregon</vt:lpstr>
      <vt:lpstr>What do we call someone who studies science?</vt:lpstr>
      <vt:lpstr>What kinds of scientists are there?</vt:lpstr>
      <vt:lpstr>What kind of scientist is Ginny?</vt:lpstr>
      <vt:lpstr>What are some chemicals?</vt:lpstr>
      <vt:lpstr>What is a chemical reaction?</vt:lpstr>
      <vt:lpstr>What does a chemical reaction  look like?</vt:lpstr>
      <vt:lpstr>Slide 9</vt:lpstr>
    </vt:vector>
  </TitlesOfParts>
  <Company>The Charlie Swor Foundation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Me</dc:title>
  <dc:creator>Charlie Swor</dc:creator>
  <cp:lastModifiedBy> Ginny Cangelosi</cp:lastModifiedBy>
  <cp:revision>33</cp:revision>
  <dcterms:created xsi:type="dcterms:W3CDTF">2007-10-01T17:45:08Z</dcterms:created>
  <dcterms:modified xsi:type="dcterms:W3CDTF">2009-11-09T17:35:20Z</dcterms:modified>
</cp:coreProperties>
</file>